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7" r:id="rId2"/>
    <p:sldId id="257" r:id="rId3"/>
    <p:sldId id="259" r:id="rId4"/>
    <p:sldId id="264" r:id="rId5"/>
    <p:sldId id="261" r:id="rId6"/>
    <p:sldId id="265" r:id="rId7"/>
    <p:sldId id="266" r:id="rId8"/>
    <p:sldId id="262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63EA9-14FA-4AA1-B742-20942F7503D3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05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F8C1-8DC7-4EDE-96A9-6F3AAE114A6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67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99DE-B23F-4F88-9C20-0761679C2C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16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AEBD5-4CE3-477B-9B9B-4CF07E7C9333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26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F1038-9FEC-4966-97B8-FBA84A01EFE6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57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70BA7-C394-4EB7-B198-5255A01D969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85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1B36B-3912-45E4-B443-2E508549BD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70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991CD-9C5A-4894-A09A-8F8979BEB3D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4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04C68-1ED4-4A5C-8330-485DE1FFE1D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98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DA514-C513-40AE-9607-47296B7059E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71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BDDAF-376F-4A2A-BDFA-B6E724FD555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0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512"/>
            </a:gs>
            <a:gs pos="50000">
              <a:schemeClr val="bg1">
                <a:lumMod val="50000"/>
              </a:schemeClr>
            </a:gs>
            <a:gs pos="100000">
              <a:schemeClr val="bg1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799FA0E-5F94-44DD-A84A-5CF1FCEAF8FD}" type="slidenum">
              <a:rPr lang="fr-FR"/>
              <a:pPr/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/>
          <a:lstStyle/>
          <a:p>
            <a:r>
              <a:rPr lang="fr-FR" sz="6000" dirty="0">
                <a:latin typeface="Calibri" panose="020F0502020204030204" pitchFamily="34" charset="0"/>
              </a:rPr>
              <a:t>LA BONNE DIRECTION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33405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124744"/>
            <a:ext cx="7992888" cy="2797795"/>
          </a:xfrm>
        </p:spPr>
        <p:txBody>
          <a:bodyPr/>
          <a:lstStyle/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Pourquoi rester bloqué, </a:t>
            </a:r>
            <a:r>
              <a:rPr lang="fr-FR" sz="2800" dirty="0" smtClean="0">
                <a:latin typeface="Calibri" panose="020F0502020204030204" pitchFamily="34" charset="0"/>
              </a:rPr>
              <a:t>muet </a:t>
            </a:r>
            <a:r>
              <a:rPr lang="fr-FR" sz="2800" dirty="0">
                <a:latin typeface="Calibri" panose="020F0502020204030204" pitchFamily="34" charset="0"/>
              </a:rPr>
              <a:t>devant des cendres,</a:t>
            </a:r>
          </a:p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Quand existe tout près, </a:t>
            </a:r>
            <a:r>
              <a:rPr lang="fr-FR" sz="2800" dirty="0" smtClean="0">
                <a:latin typeface="Calibri" panose="020F0502020204030204" pitchFamily="34" charset="0"/>
              </a:rPr>
              <a:t>une </a:t>
            </a:r>
            <a:r>
              <a:rPr lang="fr-FR" sz="2800" dirty="0">
                <a:latin typeface="Calibri" panose="020F0502020204030204" pitchFamily="34" charset="0"/>
              </a:rPr>
              <a:t>autre route à prendre</a:t>
            </a:r>
          </a:p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Et s’il me fallait voler, </a:t>
            </a:r>
            <a:r>
              <a:rPr lang="fr-FR" sz="2800" dirty="0" smtClean="0">
                <a:latin typeface="Calibri" panose="020F0502020204030204" pitchFamily="34" charset="0"/>
              </a:rPr>
              <a:t>pourquoi </a:t>
            </a:r>
            <a:r>
              <a:rPr lang="fr-FR" sz="2800" dirty="0">
                <a:latin typeface="Calibri" panose="020F0502020204030204" pitchFamily="34" charset="0"/>
              </a:rPr>
              <a:t>ne pas m’élancer </a:t>
            </a:r>
            <a:r>
              <a:rPr lang="fr-FR" sz="2800" dirty="0" smtClean="0">
                <a:latin typeface="Calibri" panose="020F0502020204030204" pitchFamily="34" charset="0"/>
              </a:rPr>
              <a:t>?</a:t>
            </a:r>
          </a:p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Entends-tu près du cœur </a:t>
            </a:r>
            <a:r>
              <a:rPr lang="fr-FR" sz="2800" dirty="0" smtClean="0">
                <a:latin typeface="Calibri" panose="020F0502020204030204" pitchFamily="34" charset="0"/>
              </a:rPr>
              <a:t>battre </a:t>
            </a:r>
            <a:r>
              <a:rPr lang="fr-FR" sz="2800" dirty="0">
                <a:latin typeface="Calibri" panose="020F0502020204030204" pitchFamily="34" charset="0"/>
              </a:rPr>
              <a:t>une autre cadence ?</a:t>
            </a:r>
          </a:p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C’est ton âme, sa </a:t>
            </a:r>
            <a:r>
              <a:rPr lang="fr-FR" sz="2800" dirty="0" smtClean="0">
                <a:latin typeface="Calibri" panose="020F0502020204030204" pitchFamily="34" charset="0"/>
              </a:rPr>
              <a:t>sœur qui </a:t>
            </a:r>
            <a:r>
              <a:rPr lang="fr-FR" sz="2800" dirty="0">
                <a:latin typeface="Calibri" panose="020F0502020204030204" pitchFamily="34" charset="0"/>
              </a:rPr>
              <a:t>s’éveille et qui danse.</a:t>
            </a:r>
          </a:p>
          <a:p>
            <a:pPr>
              <a:buFontTx/>
              <a:buNone/>
            </a:pPr>
            <a:r>
              <a:rPr lang="fr-FR" sz="2800" dirty="0">
                <a:latin typeface="Calibri" panose="020F0502020204030204" pitchFamily="34" charset="0"/>
              </a:rPr>
              <a:t>J’ai une envie de chanter</a:t>
            </a:r>
            <a:r>
              <a:rPr lang="fr-FR" sz="2800" dirty="0" smtClean="0">
                <a:latin typeface="Calibri" panose="020F0502020204030204" pitchFamily="34" charset="0"/>
              </a:rPr>
              <a:t>, de </a:t>
            </a:r>
            <a:r>
              <a:rPr lang="fr-FR" sz="2800" dirty="0">
                <a:latin typeface="Calibri" panose="020F0502020204030204" pitchFamily="34" charset="0"/>
              </a:rPr>
              <a:t>chanter avec toi et ….</a:t>
            </a:r>
          </a:p>
          <a:p>
            <a:pPr>
              <a:buFontTx/>
              <a:buNone/>
            </a:pPr>
            <a:endParaRPr lang="fr-FR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124744"/>
            <a:ext cx="6624736" cy="2232248"/>
          </a:xfrm>
        </p:spPr>
        <p:txBody>
          <a:bodyPr/>
          <a:lstStyle/>
          <a:p>
            <a:pPr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Comme moi, comme toi,</a:t>
            </a:r>
          </a:p>
          <a:p>
            <a:pPr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Comme tous ceux qui ont cru au défi</a:t>
            </a:r>
          </a:p>
          <a:p>
            <a:pPr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D’aimer à chaque instant, </a:t>
            </a:r>
          </a:p>
          <a:p>
            <a:pPr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De recommencer sans perdre de temps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7584" y="1124744"/>
            <a:ext cx="8064896" cy="27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fr-FR" sz="2800" dirty="0" smtClean="0">
                <a:latin typeface="Calibri" panose="020F0502020204030204" pitchFamily="34" charset="0"/>
              </a:rPr>
              <a:t>Tu peux si tu le veux, changer les règles du jeu </a:t>
            </a:r>
          </a:p>
          <a:p>
            <a:pPr marL="0" indent="0">
              <a:buFontTx/>
              <a:buNone/>
            </a:pPr>
            <a:r>
              <a:rPr lang="fr-FR" sz="2800" dirty="0" smtClean="0">
                <a:latin typeface="Calibri" panose="020F0502020204030204" pitchFamily="34" charset="0"/>
              </a:rPr>
              <a:t>Pour porter comme un feu </a:t>
            </a:r>
          </a:p>
          <a:p>
            <a:pPr marL="0" indent="0">
              <a:buFontTx/>
              <a:buNone/>
            </a:pPr>
            <a:r>
              <a:rPr lang="fr-FR" sz="2800" dirty="0" smtClean="0">
                <a:latin typeface="Calibri" panose="020F0502020204030204" pitchFamily="34" charset="0"/>
              </a:rPr>
              <a:t>l’amour au cœur du monde.</a:t>
            </a:r>
          </a:p>
          <a:p>
            <a:pPr>
              <a:buFontTx/>
              <a:buNone/>
            </a:pPr>
            <a:r>
              <a:rPr lang="fr-FR" sz="2800" dirty="0" smtClean="0">
                <a:latin typeface="Calibri" panose="020F0502020204030204" pitchFamily="34" charset="0"/>
              </a:rPr>
              <a:t>La balle est entre tes mains, fais-la rebondir au loin</a:t>
            </a:r>
            <a:endParaRPr lang="fr-FR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5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908720"/>
            <a:ext cx="8229600" cy="403244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Comme moi, comme toi,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Comme tous ceux qui ont cru au défi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D’aimer à chaque instant,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>
                <a:latin typeface="Calibri" panose="020F0502020204030204" pitchFamily="34" charset="0"/>
              </a:rPr>
              <a:t>De recommencer sans perdre de temps</a:t>
            </a:r>
            <a:r>
              <a:rPr lang="fr-FR" sz="2800" b="1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 smtClean="0">
                <a:latin typeface="Calibri" panose="020F0502020204030204" pitchFamily="34" charset="0"/>
              </a:rPr>
              <a:t>Comme moi, comme toi,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 smtClean="0">
                <a:latin typeface="Calibri" panose="020F0502020204030204" pitchFamily="34" charset="0"/>
              </a:rPr>
              <a:t>comme tous ceux qui murmurent déjà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 smtClean="0">
                <a:latin typeface="Calibri" panose="020F0502020204030204" pitchFamily="34" charset="0"/>
              </a:rPr>
              <a:t>Que pour moi et pour toi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b="1" dirty="0" smtClean="0">
                <a:latin typeface="Calibri" panose="020F0502020204030204" pitchFamily="34" charset="0"/>
              </a:rPr>
              <a:t>La direction la plus sure est là.</a:t>
            </a:r>
            <a:endParaRPr lang="fr-FR" sz="28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15616" y="2060848"/>
            <a:ext cx="6624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fr-FR" sz="3200" b="1" dirty="0">
                <a:latin typeface="Trebuchet MS" pitchFamily="34" charset="0"/>
              </a:rPr>
              <a:t>Comme moi, comme toi,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3200" b="1" dirty="0">
                <a:latin typeface="Trebuchet MS" pitchFamily="34" charset="0"/>
              </a:rPr>
              <a:t>Comme tous ceux qui </a:t>
            </a:r>
            <a:endParaRPr lang="fr-FR" sz="3200" b="1" dirty="0" smtClean="0">
              <a:latin typeface="Trebuchet MS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fr-FR" sz="3200" b="1" dirty="0" smtClean="0">
                <a:latin typeface="Trebuchet MS" pitchFamily="34" charset="0"/>
              </a:rPr>
              <a:t>murmurent </a:t>
            </a:r>
            <a:r>
              <a:rPr lang="fr-FR" sz="3200" b="1" dirty="0">
                <a:latin typeface="Trebuchet MS" pitchFamily="34" charset="0"/>
              </a:rPr>
              <a:t>déjà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3200" b="1" dirty="0">
                <a:latin typeface="Trebuchet MS" pitchFamily="34" charset="0"/>
              </a:rPr>
              <a:t>Que pour moi et pour toi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3200" b="1" dirty="0">
                <a:latin typeface="Trebuchet MS" pitchFamily="34" charset="0"/>
              </a:rPr>
              <a:t>La direction la plus sûre est là</a:t>
            </a:r>
            <a:r>
              <a:rPr lang="fr-FR" sz="3200" b="1" dirty="0" smtClean="0">
                <a:latin typeface="Trebuchet MS" pitchFamily="34" charset="0"/>
              </a:rPr>
              <a:t>.</a:t>
            </a:r>
            <a:endParaRPr lang="fr-FR" sz="32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5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32164" y="1916832"/>
            <a:ext cx="8229600" cy="26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fr-FR" sz="2400" i="1" smtClean="0">
                <a:latin typeface="Trebuchet MS" pitchFamily="34" charset="0"/>
              </a:rPr>
              <a:t>Comme moi, comme toi, comme tous ceux qui </a:t>
            </a:r>
            <a:r>
              <a:rPr lang="fr-FR" sz="2400" smtClean="0">
                <a:latin typeface="Trebuchet MS" pitchFamily="34" charset="0"/>
              </a:rPr>
              <a:t>(ter)</a:t>
            </a:r>
          </a:p>
          <a:p>
            <a:pPr>
              <a:buFontTx/>
              <a:buNone/>
            </a:pPr>
            <a:endParaRPr lang="fr-FR" sz="2400" smtClean="0">
              <a:latin typeface="Trebuchet MS" pitchFamily="34" charset="0"/>
            </a:endParaRPr>
          </a:p>
          <a:p>
            <a:pPr>
              <a:buFontTx/>
              <a:buNone/>
            </a:pPr>
            <a:r>
              <a:rPr lang="fr-FR" sz="2400" b="1" smtClean="0">
                <a:latin typeface="Trebuchet MS" pitchFamily="34" charset="0"/>
              </a:rPr>
              <a:t>Comme moi, comme toi,</a:t>
            </a:r>
          </a:p>
          <a:p>
            <a:pPr>
              <a:buFontTx/>
              <a:buNone/>
            </a:pPr>
            <a:r>
              <a:rPr lang="fr-FR" sz="2400" b="1" smtClean="0">
                <a:latin typeface="Trebuchet MS" pitchFamily="34" charset="0"/>
              </a:rPr>
              <a:t>Comme tous ceux qui ont cru au défi</a:t>
            </a:r>
          </a:p>
          <a:p>
            <a:pPr>
              <a:buFontTx/>
              <a:buNone/>
            </a:pPr>
            <a:r>
              <a:rPr lang="fr-FR" sz="2400" b="1" smtClean="0">
                <a:latin typeface="Trebuchet MS" pitchFamily="34" charset="0"/>
              </a:rPr>
              <a:t>D’aimer à chaque instant, </a:t>
            </a:r>
          </a:p>
          <a:p>
            <a:pPr>
              <a:buFontTx/>
              <a:buNone/>
            </a:pPr>
            <a:r>
              <a:rPr lang="fr-FR" sz="2400" b="1" smtClean="0">
                <a:latin typeface="Trebuchet MS" pitchFamily="34" charset="0"/>
              </a:rPr>
              <a:t>De recommencer sans perdre de temps</a:t>
            </a:r>
            <a:endParaRPr lang="fr-FR" sz="24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3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91680" y="2636912"/>
            <a:ext cx="598700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fr-FR" sz="2400" b="1" dirty="0" smtClean="0">
                <a:latin typeface="Trebuchet MS" pitchFamily="34" charset="0"/>
              </a:rPr>
              <a:t>Comme moi, comme toi,</a:t>
            </a:r>
          </a:p>
          <a:p>
            <a:pPr>
              <a:buFontTx/>
              <a:buNone/>
            </a:pPr>
            <a:r>
              <a:rPr lang="fr-FR" sz="2400" b="1" dirty="0" smtClean="0">
                <a:latin typeface="Trebuchet MS" pitchFamily="34" charset="0"/>
              </a:rPr>
              <a:t>Comme tous ceux qui murmurent déjà</a:t>
            </a:r>
          </a:p>
          <a:p>
            <a:pPr>
              <a:buFontTx/>
              <a:buNone/>
            </a:pPr>
            <a:r>
              <a:rPr lang="fr-FR" sz="2400" b="1" dirty="0" smtClean="0">
                <a:latin typeface="Trebuchet MS" pitchFamily="34" charset="0"/>
              </a:rPr>
              <a:t>Que pour moi et pour toi </a:t>
            </a:r>
          </a:p>
          <a:p>
            <a:pPr>
              <a:buFontTx/>
              <a:buNone/>
            </a:pPr>
            <a:r>
              <a:rPr lang="fr-FR" sz="2400" b="1" dirty="0" smtClean="0">
                <a:latin typeface="Trebuchet MS" pitchFamily="34" charset="0"/>
              </a:rPr>
              <a:t>La direction la plus sûre est là.</a:t>
            </a:r>
            <a:endParaRPr lang="fr-FR" sz="2400" b="1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1_Modèle par défaut 14">
      <a:dk1>
        <a:srgbClr val="003366"/>
      </a:dk1>
      <a:lt1>
        <a:srgbClr val="FFFFFF"/>
      </a:lt1>
      <a:dk2>
        <a:srgbClr val="000099"/>
      </a:dk2>
      <a:lt2>
        <a:srgbClr val="FF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3">
        <a:dk1>
          <a:srgbClr val="003366"/>
        </a:dk1>
        <a:lt1>
          <a:srgbClr val="FFFFFF"/>
        </a:lt1>
        <a:dk2>
          <a:srgbClr val="000099"/>
        </a:dk2>
        <a:lt2>
          <a:srgbClr val="0033CC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4">
        <a:dk1>
          <a:srgbClr val="003366"/>
        </a:dk1>
        <a:lt1>
          <a:srgbClr val="FFFFFF"/>
        </a:lt1>
        <a:dk2>
          <a:srgbClr val="000099"/>
        </a:dk2>
        <a:lt2>
          <a:srgbClr val="FF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233</Words>
  <Application>Microsoft Office PowerPoint</Application>
  <PresentationFormat>Affichage à l'écran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1_Modèle par défaut</vt:lpstr>
      <vt:lpstr>LA BONNE DIRECTION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BONNE DIRECTION</dc:title>
  <dc:creator>Dell</dc:creator>
  <cp:lastModifiedBy>Sylvie Prat</cp:lastModifiedBy>
  <cp:revision>11</cp:revision>
  <dcterms:created xsi:type="dcterms:W3CDTF">2004-07-07T10:23:21Z</dcterms:created>
  <dcterms:modified xsi:type="dcterms:W3CDTF">2014-07-25T20:44:49Z</dcterms:modified>
</cp:coreProperties>
</file>